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09E4E-8424-49DA-8E4C-1117A5F0BFE5}" type="datetimeFigureOut">
              <a:rPr lang="en-US" smtClean="0"/>
              <a:t>8/20/2017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1EB60-B2D5-46C3-AFE7-716B8A684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3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8B1489-7159-48DC-99F3-33BBC87710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39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8B1489-7159-48DC-99F3-33BBC87710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6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48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5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88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7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70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07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4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3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4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8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40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6376" y="291547"/>
            <a:ext cx="10058400" cy="862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Philosophy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1945" y="146404"/>
            <a:ext cx="653471" cy="754005"/>
          </a:xfrm>
          <a:prstGeom prst="rect">
            <a:avLst/>
          </a:prstGeom>
        </p:spPr>
      </p:pic>
      <p:sp>
        <p:nvSpPr>
          <p:cNvPr id="6" name="Freeform: Shape 5"/>
          <p:cNvSpPr/>
          <p:nvPr/>
        </p:nvSpPr>
        <p:spPr>
          <a:xfrm>
            <a:off x="836909" y="1200759"/>
            <a:ext cx="10352867" cy="5014061"/>
          </a:xfrm>
          <a:custGeom>
            <a:avLst/>
            <a:gdLst>
              <a:gd name="connsiteX0" fmla="*/ 0 w 10073897"/>
              <a:gd name="connsiteY0" fmla="*/ 155906 h 935415"/>
              <a:gd name="connsiteX1" fmla="*/ 155906 w 10073897"/>
              <a:gd name="connsiteY1" fmla="*/ 0 h 935415"/>
              <a:gd name="connsiteX2" fmla="*/ 9917991 w 10073897"/>
              <a:gd name="connsiteY2" fmla="*/ 0 h 935415"/>
              <a:gd name="connsiteX3" fmla="*/ 10073897 w 10073897"/>
              <a:gd name="connsiteY3" fmla="*/ 155906 h 935415"/>
              <a:gd name="connsiteX4" fmla="*/ 10073897 w 10073897"/>
              <a:gd name="connsiteY4" fmla="*/ 779509 h 935415"/>
              <a:gd name="connsiteX5" fmla="*/ 9917991 w 10073897"/>
              <a:gd name="connsiteY5" fmla="*/ 935415 h 935415"/>
              <a:gd name="connsiteX6" fmla="*/ 155906 w 10073897"/>
              <a:gd name="connsiteY6" fmla="*/ 935415 h 935415"/>
              <a:gd name="connsiteX7" fmla="*/ 0 w 10073897"/>
              <a:gd name="connsiteY7" fmla="*/ 779509 h 935415"/>
              <a:gd name="connsiteX8" fmla="*/ 0 w 10073897"/>
              <a:gd name="connsiteY8" fmla="*/ 155906 h 935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73897" h="935415">
                <a:moveTo>
                  <a:pt x="0" y="155906"/>
                </a:moveTo>
                <a:cubicBezTo>
                  <a:pt x="0" y="69801"/>
                  <a:pt x="69801" y="0"/>
                  <a:pt x="155906" y="0"/>
                </a:cubicBezTo>
                <a:lnTo>
                  <a:pt x="9917991" y="0"/>
                </a:lnTo>
                <a:cubicBezTo>
                  <a:pt x="10004096" y="0"/>
                  <a:pt x="10073897" y="69801"/>
                  <a:pt x="10073897" y="155906"/>
                </a:cubicBezTo>
                <a:lnTo>
                  <a:pt x="10073897" y="779509"/>
                </a:lnTo>
                <a:cubicBezTo>
                  <a:pt x="10073897" y="865614"/>
                  <a:pt x="10004096" y="935415"/>
                  <a:pt x="9917991" y="935415"/>
                </a:cubicBezTo>
                <a:lnTo>
                  <a:pt x="155906" y="935415"/>
                </a:lnTo>
                <a:cubicBezTo>
                  <a:pt x="69801" y="935415"/>
                  <a:pt x="0" y="865614"/>
                  <a:pt x="0" y="779509"/>
                </a:cubicBezTo>
                <a:lnTo>
                  <a:pt x="0" y="155906"/>
                </a:lnTo>
                <a:close/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94253" tIns="194253" rIns="194253" bIns="194253" numCol="1" spcCol="127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Central Bucks School District middle schools educate the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683C6">
                    <a:lumMod val="75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whole child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by meeting the physical, social, intellectual, and emotional needs of adolescents in an engaging, creative environment while maintaining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683C6">
                    <a:lumMod val="75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rigorous, interdisciplinary instructional programs and opportunities. </a:t>
            </a:r>
          </a:p>
          <a:p>
            <a:pPr marL="0" marR="0" lvl="0" indent="0" algn="ctr" defTabSz="17335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kumimoji="0" lang="en-US" sz="3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82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6376" y="291547"/>
            <a:ext cx="10058400" cy="862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Mission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1945" y="146404"/>
            <a:ext cx="653471" cy="7540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6376" y="1619213"/>
            <a:ext cx="107065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Rectangle: Rounded Corners 3"/>
          <p:cNvSpPr/>
          <p:nvPr/>
        </p:nvSpPr>
        <p:spPr>
          <a:xfrm>
            <a:off x="101598" y="900409"/>
            <a:ext cx="11995416" cy="54993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Central Bucks School District middle schools believe in: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An 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2683C6">
                    <a:lumMod val="75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educational process 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that involves students, parents, families, educators, and the Central Bucks community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Curriculum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that encourages healthy lifestyles, responsible citizenship, and 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emotional wellness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Student-centered, real-world learning experiences 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that emphasize critical thinking and problem solving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Preparation for the demands of the 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21st century 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that include both instruction in 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technology and digital citizenship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2683C6">
                    <a:lumMod val="75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Teaming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to build community and collaboration in and among all students and staff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Exposure to exploratory specials 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programs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value of 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extracurricular and co-curricular 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activities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Partnerships with our 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community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that build a sense of 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identity, cultural proficiency, responsibility, and connectedness to others </a:t>
            </a:r>
          </a:p>
        </p:txBody>
      </p:sp>
    </p:spTree>
    <p:extLst>
      <p:ext uri="{BB962C8B-B14F-4D97-AF65-F5344CB8AC3E}">
        <p14:creationId xmlns:p14="http://schemas.microsoft.com/office/powerpoint/2010/main" val="89886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EF20EC941F7A46BF61CD6178E1B8EC" ma:contentTypeVersion="6" ma:contentTypeDescription="Create a new document." ma:contentTypeScope="" ma:versionID="e69b683506b1a331d7244e6ddfb21cc8">
  <xsd:schema xmlns:xsd="http://www.w3.org/2001/XMLSchema" xmlns:xs="http://www.w3.org/2001/XMLSchema" xmlns:p="http://schemas.microsoft.com/office/2006/metadata/properties" xmlns:ns2="ad400ae7-7597-4af0-a07b-b20f18e85bf0" xmlns:ns3="a43dfbcd-2a4d-4ef7-8e02-50585638f87c" targetNamespace="http://schemas.microsoft.com/office/2006/metadata/properties" ma:root="true" ma:fieldsID="c789ffc3e273cd8feb9f0240b4b58f2d" ns2:_="" ns3:_="">
    <xsd:import namespace="ad400ae7-7597-4af0-a07b-b20f18e85bf0"/>
    <xsd:import namespace="a43dfbcd-2a4d-4ef7-8e02-50585638f8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400ae7-7597-4af0-a07b-b20f18e85b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dfbcd-2a4d-4ef7-8e02-50585638f87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7979A4-4B35-4D89-8DBB-8C5AA8E77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400ae7-7597-4af0-a07b-b20f18e85bf0"/>
    <ds:schemaRef ds:uri="a43dfbcd-2a4d-4ef7-8e02-50585638f8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482E16-77F4-41A8-8256-FF68E4EE4A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6A1802-76C7-49FB-B91E-154BC1F331AA}">
  <ds:schemaRefs>
    <ds:schemaRef ds:uri="http://schemas.microsoft.com/office/2006/metadata/properties"/>
    <ds:schemaRef ds:uri="http://purl.org/dc/terms/"/>
    <ds:schemaRef ds:uri="a43dfbcd-2a4d-4ef7-8e02-50585638f87c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ad400ae7-7597-4af0-a07b-b20f18e85bf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Courier New</vt:lpstr>
      <vt:lpstr>Times New Roman</vt:lpstr>
      <vt:lpstr>Retrospect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SHILLINGFORD, KEVIN T.</dc:creator>
  <cp:lastModifiedBy>SHILLINGFORD, KEVIN T.</cp:lastModifiedBy>
  <cp:revision>2</cp:revision>
  <dcterms:created xsi:type="dcterms:W3CDTF">2017-07-09T23:37:35Z</dcterms:created>
  <dcterms:modified xsi:type="dcterms:W3CDTF">2017-08-21T00:15:51Z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0x01010012EF20EC941F7A46BF61CD6178E1B8EC</vt:lpwstr>
  </property>
</Properties>
</file>